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28" r:id="rId3"/>
    <p:sldId id="329" r:id="rId4"/>
    <p:sldId id="330" r:id="rId5"/>
    <p:sldId id="326" r:id="rId6"/>
    <p:sldId id="327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31" r:id="rId17"/>
    <p:sldId id="333" r:id="rId18"/>
    <p:sldId id="332" r:id="rId19"/>
    <p:sldId id="334" r:id="rId20"/>
    <p:sldId id="335" r:id="rId21"/>
    <p:sldId id="336" r:id="rId22"/>
    <p:sldId id="337" r:id="rId23"/>
    <p:sldId id="338" r:id="rId24"/>
    <p:sldId id="339" r:id="rId25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3692" autoAdjust="0"/>
  </p:normalViewPr>
  <p:slideViewPr>
    <p:cSldViewPr>
      <p:cViewPr varScale="1">
        <p:scale>
          <a:sx n="77" d="100"/>
          <a:sy n="77" d="100"/>
        </p:scale>
        <p:origin x="130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A80D8-17A4-4D08-B331-033B704106C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E292C-3256-4B90-ABCC-2DE84BFB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5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62370-2EB2-452B-AE6E-51F8B7255F4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E93E-4F64-422D-B557-CE8B0F00614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Space Vector and Direct </a:t>
            </a:r>
            <a:r>
              <a:rPr lang="en-US"/>
              <a:t>Torque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Syed Abdul Rahman Kashif</a:t>
            </a:r>
          </a:p>
          <a:p>
            <a:r>
              <a:rPr lang="en-US" dirty="0"/>
              <a:t>Department of Electrical Engineering</a:t>
            </a:r>
          </a:p>
          <a:p>
            <a:r>
              <a:rPr lang="en-US" dirty="0"/>
              <a:t>UET, Lahore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C\Desktop\dtcanim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5791200" cy="577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 Torque Control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655638"/>
            <a:ext cx="82296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Case 2: Decrease torque and decrease flux</a:t>
            </a:r>
          </a:p>
        </p:txBody>
      </p:sp>
    </p:spTree>
    <p:extLst>
      <p:ext uri="{BB962C8B-B14F-4D97-AF65-F5344CB8AC3E}">
        <p14:creationId xmlns:p14="http://schemas.microsoft.com/office/powerpoint/2010/main" val="23114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18669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124" y="1600200"/>
            <a:ext cx="229552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195739"/>
            <a:ext cx="25527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76700"/>
            <a:ext cx="18478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4219575"/>
            <a:ext cx="24098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4624387"/>
            <a:ext cx="27432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 Torque Control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655638"/>
            <a:ext cx="82296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Case 3: Decrease flux and increase torque</a:t>
            </a:r>
          </a:p>
        </p:txBody>
      </p:sp>
    </p:spTree>
    <p:extLst>
      <p:ext uri="{BB962C8B-B14F-4D97-AF65-F5344CB8AC3E}">
        <p14:creationId xmlns:p14="http://schemas.microsoft.com/office/powerpoint/2010/main" val="392974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 Torque Control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655638"/>
            <a:ext cx="82296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Case 3: Decrease flux and increase torque</a:t>
            </a:r>
          </a:p>
        </p:txBody>
      </p:sp>
      <p:pic>
        <p:nvPicPr>
          <p:cNvPr id="6146" name="Picture 2" descr="C:\Users\PC\Desktop\dtcanim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99457"/>
            <a:ext cx="5638800" cy="562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18002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0200"/>
            <a:ext cx="200977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2200"/>
            <a:ext cx="26098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9" y="4443412"/>
            <a:ext cx="183832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486275"/>
            <a:ext cx="2190750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261" y="4580617"/>
            <a:ext cx="28765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 Torque Control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655638"/>
            <a:ext cx="82296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Case 4: Increase flux and decrease torque</a:t>
            </a:r>
          </a:p>
        </p:txBody>
      </p:sp>
    </p:spTree>
    <p:extLst>
      <p:ext uri="{BB962C8B-B14F-4D97-AF65-F5344CB8AC3E}">
        <p14:creationId xmlns:p14="http://schemas.microsoft.com/office/powerpoint/2010/main" val="27331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 Torque Control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655638"/>
            <a:ext cx="82296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Case 4: Increase flux and decrease torque</a:t>
            </a:r>
          </a:p>
        </p:txBody>
      </p:sp>
      <p:pic>
        <p:nvPicPr>
          <p:cNvPr id="8194" name="Picture 2" descr="C:\Users\PC\Desktop\dtcanim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5791200" cy="57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PC\Desktop\dtcanim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5072062" cy="506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 Torque Control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655638"/>
            <a:ext cx="82296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Case 5: No Change</a:t>
            </a:r>
          </a:p>
        </p:txBody>
      </p:sp>
    </p:spTree>
    <p:extLst>
      <p:ext uri="{BB962C8B-B14F-4D97-AF65-F5344CB8AC3E}">
        <p14:creationId xmlns:p14="http://schemas.microsoft.com/office/powerpoint/2010/main" val="334616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Selection of Voltage Vector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" y="685800"/>
            <a:ext cx="5368608" cy="437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834118"/>
            <a:ext cx="29813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7" y="3048000"/>
            <a:ext cx="26098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64" y="2901442"/>
            <a:ext cx="37528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7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67657"/>
            <a:ext cx="5486402" cy="377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Switching Table for Inverter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724400"/>
            <a:ext cx="478759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" y="4524375"/>
            <a:ext cx="29813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86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DTC Bock Diagram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85800"/>
            <a:ext cx="7086600" cy="602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9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and torque estimation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819851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63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Space Vector Concept</a:t>
            </a:r>
          </a:p>
        </p:txBody>
      </p:sp>
      <p:pic>
        <p:nvPicPr>
          <p:cNvPr id="11266" name="Picture 2" descr="C:\Users\PC\Desktop\sinve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990600"/>
            <a:ext cx="9677400" cy="566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5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 Chart for the determination of sector number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175754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6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Simulink Implementation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58686"/>
            <a:ext cx="8763000" cy="390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678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5" y="609600"/>
            <a:ext cx="766762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57" y="3505200"/>
            <a:ext cx="77724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164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6" y="3657600"/>
            <a:ext cx="7848600" cy="283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34" y="609600"/>
            <a:ext cx="766762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604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5151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93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PC\Desktop\vecmovieplu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827314"/>
            <a:ext cx="9863137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Space Vector Concept</a:t>
            </a:r>
          </a:p>
        </p:txBody>
      </p:sp>
    </p:spTree>
    <p:extLst>
      <p:ext uri="{BB962C8B-B14F-4D97-AF65-F5344CB8AC3E}">
        <p14:creationId xmlns:p14="http://schemas.microsoft.com/office/powerpoint/2010/main" val="137468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Positive and Negative Sequence</a:t>
            </a:r>
          </a:p>
        </p:txBody>
      </p:sp>
      <p:pic>
        <p:nvPicPr>
          <p:cNvPr id="13314" name="Picture 2" descr="C:\Users\PC\Desktop\vecmoviene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15168"/>
            <a:ext cx="420052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PC\Desktop\spacevector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00893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66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Space Vector Concept</a:t>
            </a:r>
          </a:p>
        </p:txBody>
      </p:sp>
      <p:pic>
        <p:nvPicPr>
          <p:cNvPr id="10242" name="Picture 2" descr="C:\Users\PC\Desktop\spaveca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6114"/>
            <a:ext cx="875001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47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Desktop\spavecd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3600"/>
            <a:ext cx="888632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Space Vector Concept</a:t>
            </a:r>
          </a:p>
        </p:txBody>
      </p:sp>
    </p:spTree>
    <p:extLst>
      <p:ext uri="{BB962C8B-B14F-4D97-AF65-F5344CB8AC3E}">
        <p14:creationId xmlns:p14="http://schemas.microsoft.com/office/powerpoint/2010/main" val="2925742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 Torque Control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8" y="1066800"/>
            <a:ext cx="19716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886" y="1504950"/>
            <a:ext cx="227647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15004"/>
            <a:ext cx="2819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44258"/>
            <a:ext cx="19335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4114800"/>
            <a:ext cx="26574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619625"/>
            <a:ext cx="30575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81000" y="655638"/>
            <a:ext cx="82296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Case 1: Increase torque and increase flux</a:t>
            </a:r>
          </a:p>
        </p:txBody>
      </p:sp>
    </p:spTree>
    <p:extLst>
      <p:ext uri="{BB962C8B-B14F-4D97-AF65-F5344CB8AC3E}">
        <p14:creationId xmlns:p14="http://schemas.microsoft.com/office/powerpoint/2010/main" val="410577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dtcanim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86" y="1066800"/>
            <a:ext cx="6644466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 Torque Control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655638"/>
            <a:ext cx="82296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Case 1: Increase torque and increase flux</a:t>
            </a:r>
          </a:p>
        </p:txBody>
      </p:sp>
    </p:spTree>
    <p:extLst>
      <p:ext uri="{BB962C8B-B14F-4D97-AF65-F5344CB8AC3E}">
        <p14:creationId xmlns:p14="http://schemas.microsoft.com/office/powerpoint/2010/main" val="285466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206692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404" y="1861004"/>
            <a:ext cx="19240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14600"/>
            <a:ext cx="25050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8711"/>
            <a:ext cx="189547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29" y="4293961"/>
            <a:ext cx="23622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836885"/>
            <a:ext cx="280035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 Torque Control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655638"/>
            <a:ext cx="82296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Case 2: Decrease torque and decrease flux</a:t>
            </a:r>
          </a:p>
        </p:txBody>
      </p:sp>
    </p:spTree>
    <p:extLst>
      <p:ext uri="{BB962C8B-B14F-4D97-AF65-F5344CB8AC3E}">
        <p14:creationId xmlns:p14="http://schemas.microsoft.com/office/powerpoint/2010/main" val="55609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f94213d759feafe1cb5365e8512f29b7c2c3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6695</TotalTime>
  <Words>156</Words>
  <Application>Microsoft Office PowerPoint</Application>
  <PresentationFormat>On-screen Show (4:3)</PresentationFormat>
  <Paragraphs>33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Space Vector and Direct Torque Control</vt:lpstr>
      <vt:lpstr>Space Vector Concept</vt:lpstr>
      <vt:lpstr>Space Vector Concept</vt:lpstr>
      <vt:lpstr>Positive and Negative Sequence</vt:lpstr>
      <vt:lpstr>Space Vector Concept</vt:lpstr>
      <vt:lpstr>Space Vector Concept</vt:lpstr>
      <vt:lpstr>Direct Torque Control</vt:lpstr>
      <vt:lpstr>Direct Torque Control</vt:lpstr>
      <vt:lpstr>Direct Torque Control</vt:lpstr>
      <vt:lpstr>Direct Torque Control</vt:lpstr>
      <vt:lpstr>Direct Torque Control</vt:lpstr>
      <vt:lpstr>Direct Torque Control</vt:lpstr>
      <vt:lpstr>Direct Torque Control</vt:lpstr>
      <vt:lpstr>Direct Torque Control</vt:lpstr>
      <vt:lpstr>Direct Torque Control</vt:lpstr>
      <vt:lpstr>Selection of Voltage Vector</vt:lpstr>
      <vt:lpstr>Switching Table for Inverter</vt:lpstr>
      <vt:lpstr>DTC Bock Diagram</vt:lpstr>
      <vt:lpstr>Flux and torque estimation</vt:lpstr>
      <vt:lpstr>Flow Chart for the determination of sector number</vt:lpstr>
      <vt:lpstr>Simulink Implementation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Abdul Rahman</dc:creator>
  <cp:lastModifiedBy>Dr. Syed Abdul Rahman Kashif</cp:lastModifiedBy>
  <cp:revision>97</cp:revision>
  <dcterms:created xsi:type="dcterms:W3CDTF">2014-10-26T09:54:21Z</dcterms:created>
  <dcterms:modified xsi:type="dcterms:W3CDTF">2019-12-10T06:45:54Z</dcterms:modified>
</cp:coreProperties>
</file>